
<file path=[Content_Types].xml><?xml version="1.0" encoding="utf-8"?>
<Types xmlns="http://schemas.openxmlformats.org/package/2006/content-types"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5" r:id="rId10"/>
    <p:sldId id="269" r:id="rId11"/>
    <p:sldId id="270" r:id="rId12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4365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1318" autoAdjust="0"/>
  </p:normalViewPr>
  <p:slideViewPr>
    <p:cSldViewPr snapToGrid="0" snapToObjects="1">
      <p:cViewPr varScale="1">
        <p:scale>
          <a:sx n="81" d="100"/>
          <a:sy n="81" d="100"/>
        </p:scale>
        <p:origin x="42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77C0BE-E51A-B838-A26F-D94D7E7119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0358E-3D34-6DEB-94C5-535FB8AC62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BC7BAA-BFF7-4E10-AFD1-8A8BD47062D1}" type="datetimeFigureOut">
              <a:rPr lang="en-US" smtClean="0"/>
              <a:t>6/9/2024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BFA47-119C-678A-175A-AE6C4401C3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ADEB-E3C2-CB14-A5D1-D9895143B7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83941-3853-4FC0-B18F-A81A9378F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1488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gif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93929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8BE01E5B-1D75-4DE1-AA29-7B2A6641B672}" type="slidenum">
              <a:rPr lang="en-US" smtClean="0"/>
              <a:t>1</a:t>
            </a:fld>
            <a:fld id="{489C9EFF-8F16-42E7-BE91-23984E1FEE4D}" type="slidenum">
              <a:rPr lang="en-US" smtClean="0"/>
              <a:t>1</a:t>
            </a:fld>
            <a:fld id="{AD1F97AC-F5B2-4843-9EBE-35B097998CED}" type="slidenum">
              <a:rPr lang="en-US" smtClean="0"/>
              <a:t>1</a:t>
            </a:fld>
            <a:fld id="{E4315FA5-44D5-4FC9-83D6-0B5E5FD81EAD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37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410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Независимые авторы</a:t>
            </a:r>
            <a:r>
              <a:rPr lang="ru-RU" dirty="0"/>
              <a:t>: Наша платформа идеальна для авторов, желающих публиковать и продвигать свои работы самостоятельно, предоставляя необходимые инструменты для управления и аналитики.</a:t>
            </a:r>
          </a:p>
          <a:p>
            <a:r>
              <a:rPr lang="ru-RU" b="1" dirty="0"/>
              <a:t>Читатели электронных книг</a:t>
            </a:r>
            <a:r>
              <a:rPr lang="ru-RU" dirty="0"/>
              <a:t>: Мы предлагаем обширную коллекцию электронных книг в различных жанрах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Решение: Создание универсальной платформы, которая позволяет авторам публиковать и продвигать свои книги, а читателям легко их находить и читать онлайн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94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83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изображении показан интерфейс нашей платформы </a:t>
            </a:r>
            <a:r>
              <a:rPr lang="ru-RU" dirty="0" err="1"/>
              <a:t>ComicNova</a:t>
            </a:r>
            <a:r>
              <a:rPr lang="ru-RU" dirty="0"/>
              <a:t>,</a:t>
            </a:r>
            <a:endParaRPr lang="en-US" dirty="0"/>
          </a:p>
          <a:p>
            <a:r>
              <a:rPr lang="ru-RU" dirty="0"/>
              <a:t>В верхней части страницы расположены основные разделы: Главная, Книги, Лучшие книги, Опубликовать, Вход, Регистрация и О нас. Под меню находится поисковая строка, позволяющая искать книги по названию, автору или ISBN. </a:t>
            </a:r>
            <a:br>
              <a:rPr lang="en-US" dirty="0"/>
            </a:br>
            <a:br>
              <a:rPr lang="en-US" dirty="0"/>
            </a:br>
            <a:r>
              <a:rPr lang="ru-RU" b="1" dirty="0"/>
              <a:t>Страница Профиля</a:t>
            </a:r>
            <a:br>
              <a:rPr lang="en-US" dirty="0"/>
            </a:br>
            <a:r>
              <a:rPr lang="ru-RU" dirty="0"/>
              <a:t>Страница профиля пользователя на платформе </a:t>
            </a:r>
            <a:r>
              <a:rPr lang="ru-RU" dirty="0" err="1"/>
              <a:t>ComicNova</a:t>
            </a:r>
            <a:r>
              <a:rPr lang="ru-RU" dirty="0"/>
              <a:t> предоставляет персонализированный доступ к различной информации и управлению своим аккаунтом. Обычно здесь отображается имя пользователя, электронная почта, и возможно</a:t>
            </a:r>
            <a:r>
              <a:rPr lang="en-US" dirty="0"/>
              <a:t>,</a:t>
            </a:r>
            <a:r>
              <a:rPr lang="ru-RU" dirty="0"/>
              <a:t> Пользователи могут просматривать свои книг.</a:t>
            </a:r>
            <a:endParaRPr lang="en-US" dirty="0"/>
          </a:p>
          <a:p>
            <a:endParaRPr lang="en-US" dirty="0"/>
          </a:p>
          <a:p>
            <a:r>
              <a:rPr lang="ru-RU" b="1" dirty="0"/>
              <a:t>Страница чтения книг</a:t>
            </a:r>
            <a:endParaRPr lang="en-US" b="1" dirty="0"/>
          </a:p>
          <a:p>
            <a:r>
              <a:rPr lang="ru-RU" b="1" dirty="0"/>
              <a:t> </a:t>
            </a:r>
            <a:r>
              <a:rPr lang="ru-RU" dirty="0" err="1"/>
              <a:t>ComicNova</a:t>
            </a:r>
            <a:r>
              <a:rPr lang="ru-RU" dirty="0"/>
              <a:t> предназначена для обеспечения комфортного и погружающего чтения. На этой странице отображается текст книги с возможностями настройки для улучшения читабельности, такими как изменение размера шрифта, межстрочного интервала и фона. Дополнительные функции могут включать инструменты для заметок, выделения текста, поиска по тексту, а также навигации по главам.</a:t>
            </a:r>
            <a:endParaRPr lang="en-US" dirty="0"/>
          </a:p>
          <a:p>
            <a:endParaRPr lang="en-US" dirty="0"/>
          </a:p>
          <a:p>
            <a:r>
              <a:rPr lang="ru-RU" b="1" dirty="0">
                <a:solidFill>
                  <a:schemeClr val="tx1"/>
                </a:solidFill>
              </a:rPr>
              <a:t>Страница Входа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ru-RU" dirty="0"/>
              <a:t>Страница входа на платформе </a:t>
            </a:r>
            <a:r>
              <a:rPr lang="ru-RU" dirty="0" err="1"/>
              <a:t>ComicNova</a:t>
            </a:r>
            <a:r>
              <a:rPr lang="ru-RU" dirty="0"/>
              <a:t> включает поля для ввода электронной почты и пароля, кнопку для входа, ссылки на регистрацию и восстановление пароля.</a:t>
            </a:r>
            <a:endParaRPr lang="en-US" dirty="0"/>
          </a:p>
          <a:p>
            <a:endParaRPr lang="en-US" dirty="0"/>
          </a:p>
          <a:p>
            <a:r>
              <a:rPr lang="ru-RU" b="1" dirty="0">
                <a:solidFill>
                  <a:schemeClr val="tx1"/>
                </a:solidFill>
              </a:rPr>
              <a:t>Страница Публикации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ru-RU" dirty="0"/>
              <a:t>Страница публикации позволяет авторам загружать тексты книг, добавлять описание, обложку, и другие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3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1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371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5563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36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2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9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6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8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9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9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912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hd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2700" y="1270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33199" y="1776055"/>
            <a:ext cx="7477601" cy="2705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43655A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Веб-платформы для чтения и публикации книг</a:t>
            </a:r>
            <a:endParaRPr lang="en-US" sz="5681" dirty="0">
              <a:solidFill>
                <a:srgbClr val="43655A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815007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Откройте мир цифрового чтения и публикации на инновационной веб-платформе с удобным интерфейсом, обширной библиотекой электронных книг и инструментами для самостоятельной публикации.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8135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833199" y="6064686"/>
            <a:ext cx="5157698" cy="872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Выполнил: студент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курса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A.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И.А. Мохамед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Руководитель:  А. А. Вахтин, доцент</a:t>
            </a:r>
            <a:endParaRPr lang="en-US" sz="1750" dirty="0"/>
          </a:p>
        </p:txBody>
      </p:sp>
      <p:pic>
        <p:nvPicPr>
          <p:cNvPr id="12" name="Picture 11" descr="A logo of a book and an apple&#10;&#10;Description automatically generated">
            <a:extLst>
              <a:ext uri="{FF2B5EF4-FFF2-40B4-BE49-F238E27FC236}">
                <a16:creationId xmlns:a16="http://schemas.microsoft.com/office/drawing/2014/main" id="{363952F7-02C2-126E-A3F6-772BC60EA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77"/>
    </mc:Choice>
    <mc:Fallback xmlns="">
      <p:transition spd="slow" advTm="3587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2700" y="1270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33199" y="1776055"/>
            <a:ext cx="7477601" cy="2705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43655A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Веб-платформы для чтения и публикации книг</a:t>
            </a:r>
            <a:endParaRPr lang="en-US" sz="5681" dirty="0">
              <a:solidFill>
                <a:srgbClr val="43655A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815007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8135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833199" y="6064686"/>
            <a:ext cx="5157698" cy="872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Выполнил: студент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курса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A.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И.А. Мохамед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Руководитель:  А. А. Вахтин, доцент</a:t>
            </a:r>
            <a:endParaRPr lang="en-US" sz="1750" dirty="0"/>
          </a:p>
        </p:txBody>
      </p:sp>
      <p:pic>
        <p:nvPicPr>
          <p:cNvPr id="12" name="Picture 11" descr="A logo of a book and an apple&#10;&#10;Description automatically generated">
            <a:extLst>
              <a:ext uri="{FF2B5EF4-FFF2-40B4-BE49-F238E27FC236}">
                <a16:creationId xmlns:a16="http://schemas.microsoft.com/office/drawing/2014/main" id="{363952F7-02C2-126E-A3F6-772BC60EA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954C5C-9859-4669-8C49-6500DE05ADB8}"/>
              </a:ext>
            </a:extLst>
          </p:cNvPr>
          <p:cNvSpPr txBox="1"/>
          <p:nvPr/>
        </p:nvSpPr>
        <p:spPr>
          <a:xfrm>
            <a:off x="5699132" y="7779191"/>
            <a:ext cx="325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Воронеж 2024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459EAB-3676-E5C6-EF6A-C4279B74D6E9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6359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1"/>
    </mc:Choice>
    <mc:Fallback xmlns="">
      <p:transition spd="slow" advTm="821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2507619" y="2664023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Спасибо за внимание!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3899178"/>
            <a:ext cx="74776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3055383-2B43-CD15-1019-20F8DB61B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459" y="2750839"/>
            <a:ext cx="6400813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9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36"/>
    </mc:Choice>
    <mc:Fallback>
      <p:transition spd="slow" advTm="1583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>
            <a:solidFill>
              <a:srgbClr val="43655A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48389" y="1765102"/>
            <a:ext cx="6580108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Описание проблемы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348389" y="2951678"/>
            <a:ext cx="469570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Проблема: Недостаточно удобных платформ для авторов для публикации и продвижения своих книг и для читателей для обнаружения новых интересных книг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4287" y="1896785"/>
            <a:ext cx="4695706" cy="3212783"/>
          </a:xfrm>
          <a:prstGeom prst="rect">
            <a:avLst/>
          </a:prstGeom>
        </p:spPr>
      </p:pic>
      <p:pic>
        <p:nvPicPr>
          <p:cNvPr id="7" name="Picture 6" descr="A logo of a book and an apple&#10;&#10;Description automatically generated">
            <a:extLst>
              <a:ext uri="{FF2B5EF4-FFF2-40B4-BE49-F238E27FC236}">
                <a16:creationId xmlns:a16="http://schemas.microsoft.com/office/drawing/2014/main" id="{5CBB9CD0-24DD-E7B9-C452-86ED3F4DF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48B811-0721-0EAA-2301-D7279E578FA8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65"/>
    </mc:Choice>
    <mc:Fallback xmlns="">
      <p:transition spd="slow" advTm="1596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" name="Text 2"/>
          <p:cNvSpPr/>
          <p:nvPr/>
        </p:nvSpPr>
        <p:spPr>
          <a:xfrm>
            <a:off x="5271671" y="1094875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Целевая аудитория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2348389" y="452723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ru-RU" sz="205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Независимые авторы</a:t>
            </a:r>
            <a:endParaRPr lang="en-US" sz="2058" dirty="0"/>
          </a:p>
        </p:txBody>
      </p:sp>
      <p:sp>
        <p:nvSpPr>
          <p:cNvPr id="7" name="Text 4"/>
          <p:cNvSpPr/>
          <p:nvPr/>
        </p:nvSpPr>
        <p:spPr>
          <a:xfrm>
            <a:off x="2348389" y="4987290"/>
            <a:ext cx="3088958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637951" y="457021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ru-RU" sz="205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читатели электронных книг</a:t>
            </a:r>
            <a:endParaRPr lang="en-US" sz="2058" dirty="0"/>
          </a:p>
        </p:txBody>
      </p:sp>
      <p:sp>
        <p:nvSpPr>
          <p:cNvPr id="10" name="Text 6"/>
          <p:cNvSpPr/>
          <p:nvPr/>
        </p:nvSpPr>
        <p:spPr>
          <a:xfrm>
            <a:off x="9656802" y="4942225"/>
            <a:ext cx="308895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192816" y="452735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3" name="Text 8"/>
          <p:cNvSpPr/>
          <p:nvPr/>
        </p:nvSpPr>
        <p:spPr>
          <a:xfrm>
            <a:off x="9192816" y="4987409"/>
            <a:ext cx="308907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20" name="Picture 19" descr="A person typing on a typewriter&#10;&#10;Description automatically generated">
            <a:extLst>
              <a:ext uri="{FF2B5EF4-FFF2-40B4-BE49-F238E27FC236}">
                <a16:creationId xmlns:a16="http://schemas.microsoft.com/office/drawing/2014/main" id="{E0AE575F-3405-9027-B1E6-3329C84D8F06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098439" y="2187047"/>
            <a:ext cx="3090672" cy="1911096"/>
          </a:xfrm>
          <a:prstGeom prst="rect">
            <a:avLst/>
          </a:prstGeom>
        </p:spPr>
      </p:pic>
      <p:pic>
        <p:nvPicPr>
          <p:cNvPr id="22" name="Picture 21" descr="A person with tattoos on his arms and a tablet&#10;&#10;Description automatically generated">
            <a:extLst>
              <a:ext uri="{FF2B5EF4-FFF2-40B4-BE49-F238E27FC236}">
                <a16:creationId xmlns:a16="http://schemas.microsoft.com/office/drawing/2014/main" id="{1D071F77-C388-412F-1697-E74E420E062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757272" y="2203704"/>
            <a:ext cx="3090672" cy="1911096"/>
          </a:xfrm>
          <a:prstGeom prst="rect">
            <a:avLst/>
          </a:prstGeom>
        </p:spPr>
      </p:pic>
      <p:pic>
        <p:nvPicPr>
          <p:cNvPr id="5" name="Picture 4" descr="A logo of a book and an apple&#10;&#10;Description automatically generated">
            <a:extLst>
              <a:ext uri="{FF2B5EF4-FFF2-40B4-BE49-F238E27FC236}">
                <a16:creationId xmlns:a16="http://schemas.microsoft.com/office/drawing/2014/main" id="{DB86FF55-7633-9C32-F37B-5357FDD2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B05A58-86AC-439E-EBC5-F7AF3E758F28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61"/>
    </mc:Choice>
    <mc:Fallback xmlns="">
      <p:transition spd="slow" advTm="2616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30053"/>
            <a:ext cx="5533906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Предлагаемое решение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833199" y="3316724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Low">
              <a:lnSpc>
                <a:spcPts val="2624"/>
              </a:lnSpc>
              <a:buNone/>
            </a:pPr>
            <a:r>
              <a:rPr lang="ru-RU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Решение: Создание универсальной платформы, которая позволяет авторам публиковать и продвигать свои книги, а читателям легко их находить и читать онлайн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899660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10A905C-73E8-9F06-A65A-0B153E3BF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52500" t="-152500" r="-152500" b="-15250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97CFCF3D-5E8E-D79F-77BB-92B51FA06B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C3F1DB-7F56-62B1-13FD-F1CAE4CC5002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50"/>
    </mc:Choice>
    <mc:Fallback xmlns="">
      <p:transition spd="slow" advTm="17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171701" y="976193"/>
            <a:ext cx="7249239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Технологии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ru-RU" sz="3500" dirty="0" err="1">
                <a:latin typeface="Lora" pitchFamily="34" charset="0"/>
                <a:ea typeface="Lora" pitchFamily="34" charset="-122"/>
                <a:cs typeface="Lora" pitchFamily="34" charset="-120"/>
              </a:rPr>
              <a:t>Фонтенд</a:t>
            </a: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HTML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CSS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JavaScript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React</a:t>
            </a:r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ru-RU" sz="3000" dirty="0">
                <a:latin typeface="Lora" pitchFamily="34" charset="0"/>
                <a:ea typeface="Lora" pitchFamily="34" charset="-122"/>
                <a:cs typeface="Lora" pitchFamily="34" charset="-120"/>
              </a:rPr>
              <a:t>Бэкенд</a:t>
            </a: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Java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Spring Boot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MySQL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5" name="Picture 14" descr="A person sitting at a computer&#10;&#10;Description automatically generated">
            <a:extLst>
              <a:ext uri="{FF2B5EF4-FFF2-40B4-BE49-F238E27FC236}">
                <a16:creationId xmlns:a16="http://schemas.microsoft.com/office/drawing/2014/main" id="{CAA258B3-0812-FBAF-30B7-DCF378D5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062" y="724032"/>
            <a:ext cx="6075750" cy="4673654"/>
          </a:xfrm>
          <a:prstGeom prst="rect">
            <a:avLst/>
          </a:prstGeom>
        </p:spPr>
      </p:pic>
      <p:pic>
        <p:nvPicPr>
          <p:cNvPr id="16" name="Picture 15" descr="A logo of a book and an apple&#10;&#10;Description automatically generated">
            <a:extLst>
              <a:ext uri="{FF2B5EF4-FFF2-40B4-BE49-F238E27FC236}">
                <a16:creationId xmlns:a16="http://schemas.microsoft.com/office/drawing/2014/main" id="{B8E51CA8-C59F-86A6-1763-C1FEE65C7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662FDC-DEF3-7DA9-C584-C062B3AE8FA5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99"/>
    </mc:Choice>
    <mc:Fallback xmlns="">
      <p:transition spd="slow" advTm="1239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171701" y="976193"/>
            <a:ext cx="2945731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Диаграмма </a:t>
            </a:r>
            <a:r>
              <a:rPr lang="en-US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Use-case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7" name="Picture 16" descr="A diagram of a person's diagram&#10;&#10;Description automatically generated">
            <a:extLst>
              <a:ext uri="{FF2B5EF4-FFF2-40B4-BE49-F238E27FC236}">
                <a16:creationId xmlns:a16="http://schemas.microsoft.com/office/drawing/2014/main" id="{7AB7C70D-BB78-21AB-1520-2102D5AB9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197" y="64006"/>
            <a:ext cx="5701587" cy="8101587"/>
          </a:xfrm>
          <a:prstGeom prst="rect">
            <a:avLst/>
          </a:prstGeom>
        </p:spPr>
      </p:pic>
      <p:pic>
        <p:nvPicPr>
          <p:cNvPr id="18" name="Picture 1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DC23714-2C04-AA69-B6C7-7D5F81945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AD2E719-2066-AC18-4626-8C14C28B4395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8952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80"/>
    </mc:Choice>
    <mc:Fallback xmlns="">
      <p:transition spd="slow" advTm="2998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863797" y="1189197"/>
            <a:ext cx="5143499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Диаграмма классов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60B3C79-0EB5-3DDB-40F4-492038841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708" y="552202"/>
            <a:ext cx="7164579" cy="7517418"/>
          </a:xfrm>
          <a:prstGeom prst="rect">
            <a:avLst/>
          </a:prstGeom>
        </p:spPr>
      </p:pic>
      <p:pic>
        <p:nvPicPr>
          <p:cNvPr id="16" name="Picture 15" descr="A logo of a book and an apple&#10;&#10;Description automatically generated">
            <a:extLst>
              <a:ext uri="{FF2B5EF4-FFF2-40B4-BE49-F238E27FC236}">
                <a16:creationId xmlns:a16="http://schemas.microsoft.com/office/drawing/2014/main" id="{DEFEABB0-5D6E-196F-27C6-55702A576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DC145A-A9B9-C80B-D312-5160FCFE62AF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45580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11"/>
    </mc:Choice>
    <mc:Fallback xmlns="">
      <p:transition spd="slow" advTm="1171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951720" y="662811"/>
            <a:ext cx="567773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Демонстрация продукта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348389" y="2951678"/>
            <a:ext cx="469570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48389" y="5151120"/>
            <a:ext cx="469570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25" name="Picture 24" descr="A hand holding a stack of books&#10;&#10;Description automatically generated">
            <a:extLst>
              <a:ext uri="{FF2B5EF4-FFF2-40B4-BE49-F238E27FC236}">
                <a16:creationId xmlns:a16="http://schemas.microsoft.com/office/drawing/2014/main" id="{74793AB2-49E9-CB33-76EC-0F36517B3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784" y="1801106"/>
            <a:ext cx="7880807" cy="4965569"/>
          </a:xfrm>
          <a:prstGeom prst="rect">
            <a:avLst/>
          </a:prstGeom>
        </p:spPr>
      </p:pic>
      <p:pic>
        <p:nvPicPr>
          <p:cNvPr id="26" name="Picture 25" descr="A computer screen with a black screen&#10;&#10;Description automatically generated">
            <a:extLst>
              <a:ext uri="{FF2B5EF4-FFF2-40B4-BE49-F238E27FC236}">
                <a16:creationId xmlns:a16="http://schemas.microsoft.com/office/drawing/2014/main" id="{B732AF24-6381-58C8-F152-DF2FAAB81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272" y="1477473"/>
            <a:ext cx="10261817" cy="6089316"/>
          </a:xfrm>
          <a:prstGeom prst="rect">
            <a:avLst/>
          </a:prstGeom>
        </p:spPr>
      </p:pic>
      <p:pic>
        <p:nvPicPr>
          <p:cNvPr id="7" name="Picture 6" descr="A logo of a book and an apple&#10;&#10;Description automatically generated">
            <a:extLst>
              <a:ext uri="{FF2B5EF4-FFF2-40B4-BE49-F238E27FC236}">
                <a16:creationId xmlns:a16="http://schemas.microsoft.com/office/drawing/2014/main" id="{0A51C3D5-4B5A-91AD-FA2F-E5B1D6B12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25FCED-9FBF-69A5-8F08-BCB25FB2DF40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90"/>
    </mc:Choice>
    <mc:Fallback xmlns="">
      <p:transition spd="slow" advTm="6149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33199" y="2664023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Заключение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3899178"/>
            <a:ext cx="74776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“</a:t>
            </a:r>
            <a:r>
              <a:rPr lang="en-US" sz="1750" dirty="0" err="1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ComicNova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" объединяет авторов и читателей на одной платформе, делая литературу доступнее и </a:t>
            </a:r>
            <a:r>
              <a:rPr lang="ru-RU" sz="1750" dirty="0" err="1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интерактивнее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. </a:t>
            </a:r>
            <a:endParaRPr lang="en-US" sz="1750" dirty="0"/>
          </a:p>
        </p:txBody>
      </p:sp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3055383-2B43-CD15-1019-20F8DB61B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D3546-E70E-A657-1529-C2BD7663E1E0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6"/>
    </mc:Choice>
    <mc:Fallback xmlns="">
      <p:transition spd="slow" advTm="15836"/>
    </mc:Fallback>
  </mc:AlternateContent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252</TotalTime>
  <Words>449</Words>
  <Application>Microsoft Office PowerPoint</Application>
  <PresentationFormat>Custom</PresentationFormat>
  <Paragraphs>67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Lora</vt:lpstr>
      <vt:lpstr>Source Sans Pro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My Office</cp:lastModifiedBy>
  <cp:revision>5</cp:revision>
  <dcterms:created xsi:type="dcterms:W3CDTF">2024-06-09T04:15:42Z</dcterms:created>
  <dcterms:modified xsi:type="dcterms:W3CDTF">2024-06-09T17:01:03Z</dcterms:modified>
</cp:coreProperties>
</file>